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44"/>
    <a:srgbClr val="46DBC9"/>
    <a:srgbClr val="398AC3"/>
    <a:srgbClr val="216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EC148D-71E6-4F25-B779-704A3BC64DB2}" v="3" dt="2021-12-29T06:38:50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8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田竜也" userId="4a5427f5-b68d-4a5d-9f55-964438f1a026" providerId="ADAL" clId="{ECEC148D-71E6-4F25-B779-704A3BC64DB2}"/>
    <pc:docChg chg="addSld delSld modSld">
      <pc:chgData name="山田竜也" userId="4a5427f5-b68d-4a5d-9f55-964438f1a026" providerId="ADAL" clId="{ECEC148D-71E6-4F25-B779-704A3BC64DB2}" dt="2021-12-29T07:27:29.942" v="5" actId="207"/>
      <pc:docMkLst>
        <pc:docMk/>
      </pc:docMkLst>
      <pc:sldChg chg="modSp mod setBg">
        <pc:chgData name="山田竜也" userId="4a5427f5-b68d-4a5d-9f55-964438f1a026" providerId="ADAL" clId="{ECEC148D-71E6-4F25-B779-704A3BC64DB2}" dt="2021-12-29T07:27:29.942" v="5" actId="207"/>
        <pc:sldMkLst>
          <pc:docMk/>
          <pc:sldMk cId="3242250717" sldId="256"/>
        </pc:sldMkLst>
        <pc:spChg chg="mod">
          <ac:chgData name="山田竜也" userId="4a5427f5-b68d-4a5d-9f55-964438f1a026" providerId="ADAL" clId="{ECEC148D-71E6-4F25-B779-704A3BC64DB2}" dt="2021-12-29T07:27:29.942" v="5" actId="207"/>
          <ac:spMkLst>
            <pc:docMk/>
            <pc:sldMk cId="3242250717" sldId="256"/>
            <ac:spMk id="2" creationId="{673F98D3-3E9A-49D5-BA03-E1FC19AF96C1}"/>
          </ac:spMkLst>
        </pc:spChg>
        <pc:spChg chg="mod">
          <ac:chgData name="山田竜也" userId="4a5427f5-b68d-4a5d-9f55-964438f1a026" providerId="ADAL" clId="{ECEC148D-71E6-4F25-B779-704A3BC64DB2}" dt="2021-12-29T07:27:29.942" v="5" actId="207"/>
          <ac:spMkLst>
            <pc:docMk/>
            <pc:sldMk cId="3242250717" sldId="256"/>
            <ac:spMk id="3" creationId="{A397CFE8-C123-444F-81EC-3336055DC237}"/>
          </ac:spMkLst>
        </pc:spChg>
        <pc:spChg chg="mod">
          <ac:chgData name="山田竜也" userId="4a5427f5-b68d-4a5d-9f55-964438f1a026" providerId="ADAL" clId="{ECEC148D-71E6-4F25-B779-704A3BC64DB2}" dt="2021-12-29T07:27:29.942" v="5" actId="207"/>
          <ac:spMkLst>
            <pc:docMk/>
            <pc:sldMk cId="3242250717" sldId="256"/>
            <ac:spMk id="4" creationId="{E1944DCB-3B1B-46C7-A390-410CE4F776C2}"/>
          </ac:spMkLst>
        </pc:spChg>
        <pc:spChg chg="mod">
          <ac:chgData name="山田竜也" userId="4a5427f5-b68d-4a5d-9f55-964438f1a026" providerId="ADAL" clId="{ECEC148D-71E6-4F25-B779-704A3BC64DB2}" dt="2021-12-29T07:27:29.942" v="5" actId="207"/>
          <ac:spMkLst>
            <pc:docMk/>
            <pc:sldMk cId="3242250717" sldId="256"/>
            <ac:spMk id="9" creationId="{7E3E1112-42B2-485F-9934-67061EC7934C}"/>
          </ac:spMkLst>
        </pc:spChg>
        <pc:spChg chg="mod">
          <ac:chgData name="山田竜也" userId="4a5427f5-b68d-4a5d-9f55-964438f1a026" providerId="ADAL" clId="{ECEC148D-71E6-4F25-B779-704A3BC64DB2}" dt="2021-12-29T07:27:29.942" v="5" actId="207"/>
          <ac:spMkLst>
            <pc:docMk/>
            <pc:sldMk cId="3242250717" sldId="256"/>
            <ac:spMk id="10" creationId="{6C9177FC-1C29-45A1-BE4E-C26F9C9C2771}"/>
          </ac:spMkLst>
        </pc:spChg>
        <pc:cxnChg chg="mod">
          <ac:chgData name="山田竜也" userId="4a5427f5-b68d-4a5d-9f55-964438f1a026" providerId="ADAL" clId="{ECEC148D-71E6-4F25-B779-704A3BC64DB2}" dt="2021-12-29T06:54:42.904" v="4" actId="692"/>
          <ac:cxnSpMkLst>
            <pc:docMk/>
            <pc:sldMk cId="3242250717" sldId="256"/>
            <ac:cxnSpMk id="8" creationId="{250DB0F9-42B6-45A6-B357-750B4D3E5AB0}"/>
          </ac:cxnSpMkLst>
        </pc:cxnChg>
        <pc:cxnChg chg="mod">
          <ac:chgData name="山田竜也" userId="4a5427f5-b68d-4a5d-9f55-964438f1a026" providerId="ADAL" clId="{ECEC148D-71E6-4F25-B779-704A3BC64DB2}" dt="2021-12-29T06:54:42.904" v="4" actId="692"/>
          <ac:cxnSpMkLst>
            <pc:docMk/>
            <pc:sldMk cId="3242250717" sldId="256"/>
            <ac:cxnSpMk id="11" creationId="{B010AA9A-2F4A-4213-89ED-72E2415A4ADA}"/>
          </ac:cxnSpMkLst>
        </pc:cxnChg>
        <pc:cxnChg chg="mod">
          <ac:chgData name="山田竜也" userId="4a5427f5-b68d-4a5d-9f55-964438f1a026" providerId="ADAL" clId="{ECEC148D-71E6-4F25-B779-704A3BC64DB2}" dt="2021-12-29T06:54:42.904" v="4" actId="692"/>
          <ac:cxnSpMkLst>
            <pc:docMk/>
            <pc:sldMk cId="3242250717" sldId="256"/>
            <ac:cxnSpMk id="12" creationId="{F8B27AD1-D856-4FE3-8043-A7BCC85F9F34}"/>
          </ac:cxnSpMkLst>
        </pc:cxnChg>
      </pc:sldChg>
      <pc:sldChg chg="add del setBg">
        <pc:chgData name="山田竜也" userId="4a5427f5-b68d-4a5d-9f55-964438f1a026" providerId="ADAL" clId="{ECEC148D-71E6-4F25-B779-704A3BC64DB2}" dt="2021-12-29T06:31:20.125" v="1" actId="47"/>
        <pc:sldMkLst>
          <pc:docMk/>
          <pc:sldMk cId="249848679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55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6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61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9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6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39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8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82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5C9D-4EAC-4D06-840C-8A46E63DA016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14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線画 が含まれている画像&#10;&#10;自動的に生成された説明">
            <a:extLst>
              <a:ext uri="{FF2B5EF4-FFF2-40B4-BE49-F238E27FC236}">
                <a16:creationId xmlns:a16="http://schemas.microsoft.com/office/drawing/2014/main" id="{C5AEEABF-E09A-4485-9602-6413D34CC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95" y="3593126"/>
            <a:ext cx="5900678" cy="648363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73F98D3-3E9A-49D5-BA03-E1FC19AF9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830" y="853864"/>
            <a:ext cx="3035360" cy="389248"/>
          </a:xfrm>
        </p:spPr>
        <p:txBody>
          <a:bodyPr>
            <a:noAutofit/>
          </a:bodyPr>
          <a:lstStyle/>
          <a:p>
            <a:pPr algn="l"/>
            <a:r>
              <a:rPr lang="ja-JP" altLang="en-US" sz="2200" b="1" dirty="0">
                <a:solidFill>
                  <a:srgbClr val="002C44"/>
                </a:solidFill>
                <a:latin typeface="+mn-ea"/>
                <a:ea typeface="+mn-ea"/>
              </a:rPr>
              <a:t>製造業：カバン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97CFE8-C123-444F-81EC-3336055DC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235" y="615048"/>
            <a:ext cx="2727197" cy="286582"/>
          </a:xfrm>
        </p:spPr>
        <p:txBody>
          <a:bodyPr>
            <a:noAutofit/>
          </a:bodyPr>
          <a:lstStyle/>
          <a:p>
            <a:pPr algn="l"/>
            <a:r>
              <a:rPr lang="ja-JP" altLang="en-US" sz="1400" b="1" dirty="0">
                <a:solidFill>
                  <a:srgbClr val="002C44"/>
                </a:solidFill>
              </a:rPr>
              <a:t>はたらこう検定 ワークシート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944DCB-3B1B-46C7-A390-410CE4F776C2}"/>
              </a:ext>
            </a:extLst>
          </p:cNvPr>
          <p:cNvSpPr txBox="1"/>
          <p:nvPr/>
        </p:nvSpPr>
        <p:spPr>
          <a:xfrm>
            <a:off x="4062714" y="1167365"/>
            <a:ext cx="1956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002C44"/>
                </a:solidFill>
                <a:latin typeface="+mj-lt"/>
              </a:rPr>
              <a:t>年　　組　　番　氏名</a:t>
            </a:r>
            <a:endParaRPr lang="ja-JP" altLang="en-US" sz="1200" dirty="0">
              <a:solidFill>
                <a:srgbClr val="002C44"/>
              </a:solidFill>
              <a:latin typeface="+mj-lt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3E1112-42B2-485F-9934-67061EC7934C}"/>
              </a:ext>
            </a:extLst>
          </p:cNvPr>
          <p:cNvSpPr txBox="1"/>
          <p:nvPr/>
        </p:nvSpPr>
        <p:spPr>
          <a:xfrm>
            <a:off x="477861" y="1526482"/>
            <a:ext cx="65600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同じ型紙でカバンを作る場合も、素材やデザインによってまったく見た目や</a:t>
            </a:r>
            <a:b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機能の異なるカバンにすることができます。次のカバンをどのようなデザインにするか考えて、色塗りしてみましょう。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010AA9A-2F4A-4213-89ED-72E2415A4ADA}"/>
              </a:ext>
            </a:extLst>
          </p:cNvPr>
          <p:cNvCxnSpPr>
            <a:cxnSpLocks/>
          </p:cNvCxnSpPr>
          <p:nvPr/>
        </p:nvCxnSpPr>
        <p:spPr>
          <a:xfrm>
            <a:off x="568689" y="1415374"/>
            <a:ext cx="6443892" cy="0"/>
          </a:xfrm>
          <a:prstGeom prst="line">
            <a:avLst/>
          </a:prstGeom>
          <a:ln w="19050">
            <a:solidFill>
              <a:srgbClr val="46D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9177FC-1C29-45A1-BE4E-C26F9C9C2771}"/>
              </a:ext>
            </a:extLst>
          </p:cNvPr>
          <p:cNvSpPr txBox="1"/>
          <p:nvPr/>
        </p:nvSpPr>
        <p:spPr>
          <a:xfrm>
            <a:off x="477861" y="2374024"/>
            <a:ext cx="6560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●コンセプト　　　　　　　　　　　　●想定される使う人（ターゲット）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50DB0F9-42B6-45A6-B357-750B4D3E5AB0}"/>
              </a:ext>
            </a:extLst>
          </p:cNvPr>
          <p:cNvCxnSpPr/>
          <p:nvPr/>
        </p:nvCxnSpPr>
        <p:spPr>
          <a:xfrm>
            <a:off x="731520" y="3323645"/>
            <a:ext cx="2769670" cy="0"/>
          </a:xfrm>
          <a:prstGeom prst="line">
            <a:avLst/>
          </a:prstGeom>
          <a:ln w="19050">
            <a:solidFill>
              <a:srgbClr val="46D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8B27AD1-D856-4FE3-8043-A7BCC85F9F34}"/>
              </a:ext>
            </a:extLst>
          </p:cNvPr>
          <p:cNvCxnSpPr/>
          <p:nvPr/>
        </p:nvCxnSpPr>
        <p:spPr>
          <a:xfrm>
            <a:off x="3881562" y="3323645"/>
            <a:ext cx="2769670" cy="0"/>
          </a:xfrm>
          <a:prstGeom prst="line">
            <a:avLst/>
          </a:prstGeom>
          <a:ln w="19050">
            <a:solidFill>
              <a:srgbClr val="46D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225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570E9102593C442A5DDD2424DB4884A" ma:contentTypeVersion="12" ma:contentTypeDescription="新しいドキュメントを作成します。" ma:contentTypeScope="" ma:versionID="5e0d5279710998d52fcf280370c45f32">
  <xsd:schema xmlns:xsd="http://www.w3.org/2001/XMLSchema" xmlns:xs="http://www.w3.org/2001/XMLSchema" xmlns:p="http://schemas.microsoft.com/office/2006/metadata/properties" xmlns:ns2="17d6cebe-839f-41f0-b612-83616db3286f" xmlns:ns3="dc9e0b30-c289-4b17-9072-190ba6da3f03" targetNamespace="http://schemas.microsoft.com/office/2006/metadata/properties" ma:root="true" ma:fieldsID="3f43d95fe5b8d35759de0c7f21696a59" ns2:_="" ns3:_="">
    <xsd:import namespace="17d6cebe-839f-41f0-b612-83616db3286f"/>
    <xsd:import namespace="dc9e0b30-c289-4b17-9072-190ba6da3f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6cebe-839f-41f0-b612-83616db328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a1e701f5-b076-4a7d-99c6-c37e2f6616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e0b30-c289-4b17-9072-190ba6da3f0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11e0568-2385-427a-a067-21f755e00434}" ma:internalName="TaxCatchAll" ma:showField="CatchAllData" ma:web="dc9e0b30-c289-4b17-9072-190ba6da3f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c9e0b30-c289-4b17-9072-190ba6da3f03" xsi:nil="true"/>
    <lcf76f155ced4ddcb4097134ff3c332f xmlns="17d6cebe-839f-41f0-b612-83616db3286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3685C0-6120-433B-8DF2-0602D4FD19CC}"/>
</file>

<file path=customXml/itemProps2.xml><?xml version="1.0" encoding="utf-8"?>
<ds:datastoreItem xmlns:ds="http://schemas.openxmlformats.org/officeDocument/2006/customXml" ds:itemID="{E8EBA25B-21F2-40FD-8EE3-740EFB4AB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AABF77-00EE-4D28-95FF-89A7B8997953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b3c7e0d-fd78-42b2-a731-eac2fbf645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</TotalTime>
  <Words>68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製造業：カバン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都市計画と問題点</dc:title>
  <dc:creator>上見 知加</dc:creator>
  <cp:lastModifiedBy>山田竜也</cp:lastModifiedBy>
  <cp:revision>40</cp:revision>
  <cp:lastPrinted>2021-12-14T07:15:58Z</cp:lastPrinted>
  <dcterms:created xsi:type="dcterms:W3CDTF">2021-10-04T06:22:42Z</dcterms:created>
  <dcterms:modified xsi:type="dcterms:W3CDTF">2021-12-29T07:27:33Z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0x0101006E4C3F08CBB9114ABD895A45BA52A2D5</vt:lpwstr>
  </property>
</Properties>
</file>