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44"/>
    <a:srgbClr val="46DBC9"/>
    <a:srgbClr val="398AC3"/>
    <a:srgbClr val="216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F0390-FD3F-49BA-A491-C00D5A758F5A}" v="97" dt="2024-02-13T02:46:47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5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田竜也" userId="4a5427f5-b68d-4a5d-9f55-964438f1a026" providerId="ADAL" clId="{C61F6FBC-C78A-4DA2-9758-FF0E047EC083}"/>
    <pc:docChg chg="undo custSel modSld">
      <pc:chgData name="山田竜也" userId="4a5427f5-b68d-4a5d-9f55-964438f1a026" providerId="ADAL" clId="{C61F6FBC-C78A-4DA2-9758-FF0E047EC083}" dt="2021-10-21T09:39:11.599" v="1417"/>
      <pc:docMkLst>
        <pc:docMk/>
      </pc:docMkLst>
      <pc:sldChg chg="addSp delSp modSp mod">
        <pc:chgData name="山田竜也" userId="4a5427f5-b68d-4a5d-9f55-964438f1a026" providerId="ADAL" clId="{C61F6FBC-C78A-4DA2-9758-FF0E047EC083}" dt="2021-10-21T09:23:01.439" v="707" actId="1036"/>
        <pc:sldMkLst>
          <pc:docMk/>
          <pc:sldMk cId="3242250717" sldId="256"/>
        </pc:sldMkLst>
        <pc:spChg chg="mod">
          <ac:chgData name="山田竜也" userId="4a5427f5-b68d-4a5d-9f55-964438f1a026" providerId="ADAL" clId="{C61F6FBC-C78A-4DA2-9758-FF0E047EC083}" dt="2021-10-21T09:17:07.697" v="110"/>
          <ac:spMkLst>
            <pc:docMk/>
            <pc:sldMk cId="3242250717" sldId="256"/>
            <ac:spMk id="2" creationId="{673F98D3-3E9A-49D5-BA03-E1FC19AF96C1}"/>
          </ac:spMkLst>
        </pc:spChg>
        <pc:spChg chg="mod">
          <ac:chgData name="山田竜也" userId="4a5427f5-b68d-4a5d-9f55-964438f1a026" providerId="ADAL" clId="{C61F6FBC-C78A-4DA2-9758-FF0E047EC083}" dt="2021-10-21T09:16:41.281" v="44" actId="6549"/>
          <ac:spMkLst>
            <pc:docMk/>
            <pc:sldMk cId="3242250717" sldId="256"/>
            <ac:spMk id="3" creationId="{A397CFE8-C123-444F-81EC-3336055DC237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5" creationId="{278EEBAC-BC55-4D2F-A7B9-BE0E59893DE6}"/>
          </ac:spMkLst>
        </pc:spChg>
        <pc:spChg chg="mod">
          <ac:chgData name="山田竜也" userId="4a5427f5-b68d-4a5d-9f55-964438f1a026" providerId="ADAL" clId="{C61F6FBC-C78A-4DA2-9758-FF0E047EC083}" dt="2021-10-21T09:17:40.655" v="166" actId="6549"/>
          <ac:spMkLst>
            <pc:docMk/>
            <pc:sldMk cId="3242250717" sldId="256"/>
            <ac:spMk id="9" creationId="{7E3E1112-42B2-485F-9934-67061EC7934C}"/>
          </ac:spMkLst>
        </pc:spChg>
        <pc:spChg chg="add mod">
          <ac:chgData name="山田竜也" userId="4a5427f5-b68d-4a5d-9f55-964438f1a026" providerId="ADAL" clId="{C61F6FBC-C78A-4DA2-9758-FF0E047EC083}" dt="2021-10-21T09:22:54.477" v="678" actId="1035"/>
          <ac:spMkLst>
            <pc:docMk/>
            <pc:sldMk cId="3242250717" sldId="256"/>
            <ac:spMk id="12" creationId="{74309A1D-42F3-4044-99E9-69DFB29FB578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26" creationId="{00F3A8EA-9C06-4660-8B19-45ABCACFDC28}"/>
          </ac:spMkLst>
        </pc:spChg>
        <pc:spChg chg="del">
          <ac:chgData name="山田竜也" userId="4a5427f5-b68d-4a5d-9f55-964438f1a026" providerId="ADAL" clId="{C61F6FBC-C78A-4DA2-9758-FF0E047EC083}" dt="2021-10-21T09:20:37.183" v="382" actId="21"/>
          <ac:spMkLst>
            <pc:docMk/>
            <pc:sldMk cId="3242250717" sldId="256"/>
            <ac:spMk id="28" creationId="{A56486A4-1FFF-4321-8740-41D631074F6A}"/>
          </ac:spMkLst>
        </pc:spChg>
        <pc:spChg chg="mod">
          <ac:chgData name="山田竜也" userId="4a5427f5-b68d-4a5d-9f55-964438f1a026" providerId="ADAL" clId="{C61F6FBC-C78A-4DA2-9758-FF0E047EC083}" dt="2021-10-21T09:23:01.439" v="707" actId="1036"/>
          <ac:spMkLst>
            <pc:docMk/>
            <pc:sldMk cId="3242250717" sldId="256"/>
            <ac:spMk id="36" creationId="{DE873B3E-0461-4898-9E24-99E64DF0CA93}"/>
          </ac:spMkLst>
        </pc:spChg>
        <pc:graphicFrameChg chg="add mod modGraphic">
          <ac:chgData name="山田竜也" userId="4a5427f5-b68d-4a5d-9f55-964438f1a026" providerId="ADAL" clId="{C61F6FBC-C78A-4DA2-9758-FF0E047EC083}" dt="2021-10-21T09:22:54.477" v="678" actId="1035"/>
          <ac:graphicFrameMkLst>
            <pc:docMk/>
            <pc:sldMk cId="3242250717" sldId="256"/>
            <ac:graphicFrameMk id="13" creationId="{09F58515-CA2B-4712-8881-2853166EB984}"/>
          </ac:graphicFrameMkLst>
        </pc:graphicFrameChg>
        <pc:graphicFrameChg chg="mod modGraphic">
          <ac:chgData name="山田竜也" userId="4a5427f5-b68d-4a5d-9f55-964438f1a026" providerId="ADAL" clId="{C61F6FBC-C78A-4DA2-9758-FF0E047EC083}" dt="2021-10-21T09:23:01.439" v="707" actId="1036"/>
          <ac:graphicFrameMkLst>
            <pc:docMk/>
            <pc:sldMk cId="3242250717" sldId="256"/>
            <ac:graphicFrameMk id="21" creationId="{EADE8715-5C95-4F2C-ABA4-02C1630C971D}"/>
          </ac:graphicFrameMkLst>
        </pc:graphicFrameChg>
      </pc:sldChg>
      <pc:sldChg chg="addSp modSp mod">
        <pc:chgData name="山田竜也" userId="4a5427f5-b68d-4a5d-9f55-964438f1a026" providerId="ADAL" clId="{C61F6FBC-C78A-4DA2-9758-FF0E047EC083}" dt="2021-10-21T09:39:11.599" v="1417"/>
        <pc:sldMkLst>
          <pc:docMk/>
          <pc:sldMk cId="3694627518" sldId="263"/>
        </pc:sldMkLst>
        <pc:spChg chg="add mod">
          <ac:chgData name="山田竜也" userId="4a5427f5-b68d-4a5d-9f55-964438f1a026" providerId="ADAL" clId="{C61F6FBC-C78A-4DA2-9758-FF0E047EC083}" dt="2021-10-21T09:24:29.088" v="881"/>
          <ac:spMkLst>
            <pc:docMk/>
            <pc:sldMk cId="3694627518" sldId="263"/>
            <ac:spMk id="5" creationId="{77D9E7AA-08F3-4309-A188-CB5310D5ECA5}"/>
          </ac:spMkLst>
        </pc:spChg>
        <pc:spChg chg="add mod">
          <ac:chgData name="山田竜也" userId="4a5427f5-b68d-4a5d-9f55-964438f1a026" providerId="ADAL" clId="{C61F6FBC-C78A-4DA2-9758-FF0E047EC083}" dt="2021-10-21T09:31:34.535" v="1307"/>
          <ac:spMkLst>
            <pc:docMk/>
            <pc:sldMk cId="3694627518" sldId="263"/>
            <ac:spMk id="6" creationId="{9451B89F-53C8-4C55-AE8B-1331EB85EFFB}"/>
          </ac:spMkLst>
        </pc:spChg>
        <pc:spChg chg="add mod">
          <ac:chgData name="山田竜也" userId="4a5427f5-b68d-4a5d-9f55-964438f1a026" providerId="ADAL" clId="{C61F6FBC-C78A-4DA2-9758-FF0E047EC083}" dt="2021-10-21T09:31:23.201" v="1279" actId="6549"/>
          <ac:spMkLst>
            <pc:docMk/>
            <pc:sldMk cId="3694627518" sldId="263"/>
            <ac:spMk id="7" creationId="{2CF9F7BE-1969-4505-BEC3-313B1814FA20}"/>
          </ac:spMkLst>
        </pc:spChg>
        <pc:spChg chg="mod">
          <ac:chgData name="山田竜也" userId="4a5427f5-b68d-4a5d-9f55-964438f1a026" providerId="ADAL" clId="{C61F6FBC-C78A-4DA2-9758-FF0E047EC083}" dt="2021-10-21T09:31:11.074" v="1246" actId="6549"/>
          <ac:spMkLst>
            <pc:docMk/>
            <pc:sldMk cId="3694627518" sldId="263"/>
            <ac:spMk id="9" creationId="{0B4ABAF9-774C-410F-A56A-A3E96189CC10}"/>
          </ac:spMkLst>
        </pc:spChg>
        <pc:spChg chg="mod">
          <ac:chgData name="山田竜也" userId="4a5427f5-b68d-4a5d-9f55-964438f1a026" providerId="ADAL" clId="{C61F6FBC-C78A-4DA2-9758-FF0E047EC083}" dt="2021-10-21T09:23:59.618" v="821" actId="6549"/>
          <ac:spMkLst>
            <pc:docMk/>
            <pc:sldMk cId="3694627518" sldId="263"/>
            <ac:spMk id="11" creationId="{19116B8E-527C-4A34-8B25-0F926D134A86}"/>
          </ac:spMkLst>
        </pc:spChg>
        <pc:spChg chg="mod">
          <ac:chgData name="山田竜也" userId="4a5427f5-b68d-4a5d-9f55-964438f1a026" providerId="ADAL" clId="{C61F6FBC-C78A-4DA2-9758-FF0E047EC083}" dt="2021-10-21T09:39:11.599" v="1417"/>
          <ac:spMkLst>
            <pc:docMk/>
            <pc:sldMk cId="3694627518" sldId="263"/>
            <ac:spMk id="19" creationId="{6C888ED1-DB63-421C-A1F3-E9ED2E8C7477}"/>
          </ac:spMkLst>
        </pc:spChg>
        <pc:graphicFrameChg chg="add mod modGraphic">
          <ac:chgData name="山田竜也" userId="4a5427f5-b68d-4a5d-9f55-964438f1a026" providerId="ADAL" clId="{C61F6FBC-C78A-4DA2-9758-FF0E047EC083}" dt="2021-10-21T09:29:31.707" v="1007"/>
          <ac:graphicFrameMkLst>
            <pc:docMk/>
            <pc:sldMk cId="3694627518" sldId="263"/>
            <ac:graphicFrameMk id="8" creationId="{F3439EC3-F392-42C0-ABA7-7B83C2357DA7}"/>
          </ac:graphicFrameMkLst>
        </pc:graphicFrameChg>
      </pc:sldChg>
    </pc:docChg>
  </pc:docChgLst>
  <pc:docChgLst>
    <pc:chgData name="山田 竜也" userId="edd57287-a0f4-4af3-ba02-36260a045c76" providerId="ADAL" clId="{193F0390-FD3F-49BA-A491-C00D5A758F5A}"/>
    <pc:docChg chg="custSel modSld">
      <pc:chgData name="山田 竜也" userId="edd57287-a0f4-4af3-ba02-36260a045c76" providerId="ADAL" clId="{193F0390-FD3F-49BA-A491-C00D5A758F5A}" dt="2024-02-13T02:47:03.096" v="589" actId="20577"/>
      <pc:docMkLst>
        <pc:docMk/>
      </pc:docMkLst>
      <pc:sldChg chg="addSp delSp modSp mod">
        <pc:chgData name="山田 竜也" userId="edd57287-a0f4-4af3-ba02-36260a045c76" providerId="ADAL" clId="{193F0390-FD3F-49BA-A491-C00D5A758F5A}" dt="2024-02-13T02:47:03.096" v="589" actId="20577"/>
        <pc:sldMkLst>
          <pc:docMk/>
          <pc:sldMk cId="3242250717" sldId="256"/>
        </pc:sldMkLst>
        <pc:spChg chg="mod">
          <ac:chgData name="山田 竜也" userId="edd57287-a0f4-4af3-ba02-36260a045c76" providerId="ADAL" clId="{193F0390-FD3F-49BA-A491-C00D5A758F5A}" dt="2024-02-13T02:34:13.712" v="17" actId="6549"/>
          <ac:spMkLst>
            <pc:docMk/>
            <pc:sldMk cId="3242250717" sldId="256"/>
            <ac:spMk id="2" creationId="{673F98D3-3E9A-49D5-BA03-E1FC19AF96C1}"/>
          </ac:spMkLst>
        </pc:spChg>
        <pc:spChg chg="del">
          <ac:chgData name="山田 竜也" userId="edd57287-a0f4-4af3-ba02-36260a045c76" providerId="ADAL" clId="{193F0390-FD3F-49BA-A491-C00D5A758F5A}" dt="2024-02-13T02:35:31.870" v="25" actId="478"/>
          <ac:spMkLst>
            <pc:docMk/>
            <pc:sldMk cId="3242250717" sldId="256"/>
            <ac:spMk id="5" creationId="{249394FE-E432-4CBC-8867-6C9186826459}"/>
          </ac:spMkLst>
        </pc:spChg>
        <pc:spChg chg="del">
          <ac:chgData name="山田 竜也" userId="edd57287-a0f4-4af3-ba02-36260a045c76" providerId="ADAL" clId="{193F0390-FD3F-49BA-A491-C00D5A758F5A}" dt="2024-02-13T02:35:43.953" v="28" actId="478"/>
          <ac:spMkLst>
            <pc:docMk/>
            <pc:sldMk cId="3242250717" sldId="256"/>
            <ac:spMk id="6" creationId="{6D9E2FBE-0929-40DA-9223-66B300D18C92}"/>
          </ac:spMkLst>
        </pc:spChg>
        <pc:spChg chg="del">
          <ac:chgData name="山田 竜也" userId="edd57287-a0f4-4af3-ba02-36260a045c76" providerId="ADAL" clId="{193F0390-FD3F-49BA-A491-C00D5A758F5A}" dt="2024-02-13T02:35:36.489" v="26" actId="478"/>
          <ac:spMkLst>
            <pc:docMk/>
            <pc:sldMk cId="3242250717" sldId="256"/>
            <ac:spMk id="7" creationId="{D8C3BD9F-2E01-4FD1-971F-9CDB2CC5E4F7}"/>
          </ac:spMkLst>
        </pc:spChg>
        <pc:spChg chg="del">
          <ac:chgData name="山田 竜也" userId="edd57287-a0f4-4af3-ba02-36260a045c76" providerId="ADAL" clId="{193F0390-FD3F-49BA-A491-C00D5A758F5A}" dt="2024-02-13T02:35:40.498" v="27" actId="478"/>
          <ac:spMkLst>
            <pc:docMk/>
            <pc:sldMk cId="3242250717" sldId="256"/>
            <ac:spMk id="8" creationId="{4938E92E-971E-49B6-899B-772FADA3CB6C}"/>
          </ac:spMkLst>
        </pc:spChg>
        <pc:spChg chg="mod">
          <ac:chgData name="山田 竜也" userId="edd57287-a0f4-4af3-ba02-36260a045c76" providerId="ADAL" clId="{193F0390-FD3F-49BA-A491-C00D5A758F5A}" dt="2024-02-13T02:37:14.081" v="198" actId="6549"/>
          <ac:spMkLst>
            <pc:docMk/>
            <pc:sldMk cId="3242250717" sldId="256"/>
            <ac:spMk id="9" creationId="{7E3E1112-42B2-485F-9934-67061EC7934C}"/>
          </ac:spMkLst>
        </pc:spChg>
        <pc:spChg chg="del">
          <ac:chgData name="山田 竜也" userId="edd57287-a0f4-4af3-ba02-36260a045c76" providerId="ADAL" clId="{193F0390-FD3F-49BA-A491-C00D5A758F5A}" dt="2024-02-13T02:35:36.489" v="26" actId="478"/>
          <ac:spMkLst>
            <pc:docMk/>
            <pc:sldMk cId="3242250717" sldId="256"/>
            <ac:spMk id="10" creationId="{F449FDA3-D2B9-49A3-A2F6-9B5D73C23168}"/>
          </ac:spMkLst>
        </pc:spChg>
        <pc:spChg chg="mod">
          <ac:chgData name="山田 竜也" userId="edd57287-a0f4-4af3-ba02-36260a045c76" providerId="ADAL" clId="{193F0390-FD3F-49BA-A491-C00D5A758F5A}" dt="2024-02-13T02:47:03.096" v="589" actId="20577"/>
          <ac:spMkLst>
            <pc:docMk/>
            <pc:sldMk cId="3242250717" sldId="256"/>
            <ac:spMk id="12" creationId="{74309A1D-42F3-4044-99E9-69DFB29FB578}"/>
          </ac:spMkLst>
        </pc:spChg>
        <pc:spChg chg="del">
          <ac:chgData name="山田 竜也" userId="edd57287-a0f4-4af3-ba02-36260a045c76" providerId="ADAL" clId="{193F0390-FD3F-49BA-A491-C00D5A758F5A}" dt="2024-02-13T02:35:54.916" v="29" actId="478"/>
          <ac:spMkLst>
            <pc:docMk/>
            <pc:sldMk cId="3242250717" sldId="256"/>
            <ac:spMk id="14" creationId="{437BF336-D901-4854-885A-8C61DF640CFC}"/>
          </ac:spMkLst>
        </pc:spChg>
        <pc:spChg chg="del">
          <ac:chgData name="山田 竜也" userId="edd57287-a0f4-4af3-ba02-36260a045c76" providerId="ADAL" clId="{193F0390-FD3F-49BA-A491-C00D5A758F5A}" dt="2024-02-13T02:35:36.489" v="26" actId="478"/>
          <ac:spMkLst>
            <pc:docMk/>
            <pc:sldMk cId="3242250717" sldId="256"/>
            <ac:spMk id="15" creationId="{7E99B274-FC99-4CA6-8DAC-EB77428F24B2}"/>
          </ac:spMkLst>
        </pc:spChg>
        <pc:spChg chg="del">
          <ac:chgData name="山田 竜也" userId="edd57287-a0f4-4af3-ba02-36260a045c76" providerId="ADAL" clId="{193F0390-FD3F-49BA-A491-C00D5A758F5A}" dt="2024-02-13T02:35:36.489" v="26" actId="478"/>
          <ac:spMkLst>
            <pc:docMk/>
            <pc:sldMk cId="3242250717" sldId="256"/>
            <ac:spMk id="18" creationId="{B1317E0A-5AFF-4FD6-BAFD-C80006D63464}"/>
          </ac:spMkLst>
        </pc:spChg>
        <pc:spChg chg="del">
          <ac:chgData name="山田 竜也" userId="edd57287-a0f4-4af3-ba02-36260a045c76" providerId="ADAL" clId="{193F0390-FD3F-49BA-A491-C00D5A758F5A}" dt="2024-02-13T02:35:36.489" v="26" actId="478"/>
          <ac:spMkLst>
            <pc:docMk/>
            <pc:sldMk cId="3242250717" sldId="256"/>
            <ac:spMk id="19" creationId="{088CD76D-48B4-49C4-BB39-5103D1791239}"/>
          </ac:spMkLst>
        </pc:spChg>
        <pc:spChg chg="del">
          <ac:chgData name="山田 竜也" userId="edd57287-a0f4-4af3-ba02-36260a045c76" providerId="ADAL" clId="{193F0390-FD3F-49BA-A491-C00D5A758F5A}" dt="2024-02-13T02:35:36.489" v="26" actId="478"/>
          <ac:spMkLst>
            <pc:docMk/>
            <pc:sldMk cId="3242250717" sldId="256"/>
            <ac:spMk id="20" creationId="{EE1E5A59-FA1E-41AF-B08A-16996F3A2A1C}"/>
          </ac:spMkLst>
        </pc:spChg>
        <pc:spChg chg="del">
          <ac:chgData name="山田 竜也" userId="edd57287-a0f4-4af3-ba02-36260a045c76" providerId="ADAL" clId="{193F0390-FD3F-49BA-A491-C00D5A758F5A}" dt="2024-02-13T02:35:36.489" v="26" actId="478"/>
          <ac:spMkLst>
            <pc:docMk/>
            <pc:sldMk cId="3242250717" sldId="256"/>
            <ac:spMk id="22" creationId="{7F587328-A89A-45F7-82DF-33C716344ABD}"/>
          </ac:spMkLst>
        </pc:spChg>
        <pc:spChg chg="mod">
          <ac:chgData name="山田 竜也" userId="edd57287-a0f4-4af3-ba02-36260a045c76" providerId="ADAL" clId="{193F0390-FD3F-49BA-A491-C00D5A758F5A}" dt="2024-02-13T02:46:07.001" v="560" actId="20577"/>
          <ac:spMkLst>
            <pc:docMk/>
            <pc:sldMk cId="3242250717" sldId="256"/>
            <ac:spMk id="36" creationId="{DE873B3E-0461-4898-9E24-99E64DF0CA93}"/>
          </ac:spMkLst>
        </pc:spChg>
        <pc:picChg chg="add mod ord">
          <ac:chgData name="山田 竜也" userId="edd57287-a0f4-4af3-ba02-36260a045c76" providerId="ADAL" clId="{193F0390-FD3F-49BA-A491-C00D5A758F5A}" dt="2024-02-13T02:35:29.281" v="24" actId="167"/>
          <ac:picMkLst>
            <pc:docMk/>
            <pc:sldMk cId="3242250717" sldId="256"/>
            <ac:picMk id="16" creationId="{BB0B4B2D-3C5A-2F05-73F2-1B07D4017F24}"/>
          </ac:picMkLst>
        </pc:picChg>
      </pc:sldChg>
    </pc:docChg>
  </pc:docChgLst>
  <pc:docChgLst>
    <pc:chgData name="山田竜也" userId="4a5427f5-b68d-4a5d-9f55-964438f1a026" providerId="ADAL" clId="{5298EE28-0E02-4E5B-ACF3-420E2320EE7C}"/>
    <pc:docChg chg="modSld">
      <pc:chgData name="山田竜也" userId="4a5427f5-b68d-4a5d-9f55-964438f1a026" providerId="ADAL" clId="{5298EE28-0E02-4E5B-ACF3-420E2320EE7C}" dt="2021-10-16T04:05:27.412" v="28"/>
      <pc:docMkLst>
        <pc:docMk/>
      </pc:docMkLst>
      <pc:sldChg chg="modSp mod">
        <pc:chgData name="山田竜也" userId="4a5427f5-b68d-4a5d-9f55-964438f1a026" providerId="ADAL" clId="{5298EE28-0E02-4E5B-ACF3-420E2320EE7C}" dt="2021-10-16T04:05:27.412" v="28"/>
        <pc:sldMkLst>
          <pc:docMk/>
          <pc:sldMk cId="3242250717" sldId="256"/>
        </pc:sldMkLst>
        <pc:spChg chg="mod">
          <ac:chgData name="山田竜也" userId="4a5427f5-b68d-4a5d-9f55-964438f1a026" providerId="ADAL" clId="{5298EE28-0E02-4E5B-ACF3-420E2320EE7C}" dt="2021-10-16T04:05:27.412" v="28"/>
          <ac:spMkLst>
            <pc:docMk/>
            <pc:sldMk cId="3242250717" sldId="256"/>
            <ac:spMk id="36" creationId="{DE873B3E-0461-4898-9E24-99E64DF0CA93}"/>
          </ac:spMkLst>
        </pc:spChg>
      </pc:sldChg>
    </pc:docChg>
  </pc:docChgLst>
  <pc:docChgLst>
    <pc:chgData name="山田竜也" userId="4a5427f5-b68d-4a5d-9f55-964438f1a026" providerId="ADAL" clId="{EDF712C2-9A76-4424-82CA-D356A2ADDFC8}"/>
    <pc:docChg chg="modSld">
      <pc:chgData name="山田竜也" userId="4a5427f5-b68d-4a5d-9f55-964438f1a026" providerId="ADAL" clId="{EDF712C2-9A76-4424-82CA-D356A2ADDFC8}" dt="2021-12-29T06:56:10.522" v="3" actId="207"/>
      <pc:docMkLst>
        <pc:docMk/>
      </pc:docMkLst>
      <pc:sldChg chg="modSp mod setBg">
        <pc:chgData name="山田竜也" userId="4a5427f5-b68d-4a5d-9f55-964438f1a026" providerId="ADAL" clId="{EDF712C2-9A76-4424-82CA-D356A2ADDFC8}" dt="2021-12-29T06:56:10.522" v="3" actId="207"/>
        <pc:sldMkLst>
          <pc:docMk/>
          <pc:sldMk cId="3242250717" sldId="256"/>
        </pc:sldMkLst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2" creationId="{673F98D3-3E9A-49D5-BA03-E1FC19AF96C1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3" creationId="{A397CFE8-C123-444F-81EC-3336055DC237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4" creationId="{E1944DCB-3B1B-46C7-A390-410CE4F776C2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9" creationId="{7E3E1112-42B2-485F-9934-67061EC7934C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12" creationId="{74309A1D-42F3-4044-99E9-69DFB29FB578}"/>
          </ac:spMkLst>
        </pc:spChg>
        <pc:spChg chg="mod">
          <ac:chgData name="山田竜也" userId="4a5427f5-b68d-4a5d-9f55-964438f1a026" providerId="ADAL" clId="{EDF712C2-9A76-4424-82CA-D356A2ADDFC8}" dt="2021-12-29T06:56:10.522" v="3" actId="207"/>
          <ac:spMkLst>
            <pc:docMk/>
            <pc:sldMk cId="3242250717" sldId="256"/>
            <ac:spMk id="36" creationId="{DE873B3E-0461-4898-9E24-99E64DF0CA93}"/>
          </ac:spMkLst>
        </pc:spChg>
        <pc:cxnChg chg="mod">
          <ac:chgData name="山田竜也" userId="4a5427f5-b68d-4a5d-9f55-964438f1a026" providerId="ADAL" clId="{EDF712C2-9A76-4424-82CA-D356A2ADDFC8}" dt="2021-12-29T06:55:02.930" v="2" actId="692"/>
          <ac:cxnSpMkLst>
            <pc:docMk/>
            <pc:sldMk cId="3242250717" sldId="256"/>
            <ac:cxnSpMk id="11" creationId="{B010AA9A-2F4A-4213-89ED-72E2415A4AD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55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3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6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61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9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06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39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38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82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5C9D-4EAC-4D06-840C-8A46E63DA016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8F9F5-BC82-478A-BFFA-161A4CFBF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14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テーブル&#10;&#10;自動的に生成された説明">
            <a:extLst>
              <a:ext uri="{FF2B5EF4-FFF2-40B4-BE49-F238E27FC236}">
                <a16:creationId xmlns:a16="http://schemas.microsoft.com/office/drawing/2014/main" id="{BB0B4B2D-3C5A-2F05-73F2-1B07D4017F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8" y="2377439"/>
            <a:ext cx="3832265" cy="3719413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73F98D3-3E9A-49D5-BA03-E1FC19AF9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830" y="853864"/>
            <a:ext cx="3035360" cy="389248"/>
          </a:xfrm>
        </p:spPr>
        <p:txBody>
          <a:bodyPr>
            <a:noAutofit/>
          </a:bodyPr>
          <a:lstStyle/>
          <a:p>
            <a:pPr algn="l"/>
            <a:r>
              <a:rPr lang="ja-JP" altLang="en-US" sz="2200" b="1" dirty="0">
                <a:solidFill>
                  <a:srgbClr val="002C44"/>
                </a:solidFill>
                <a:latin typeface="+mn-ea"/>
                <a:ea typeface="+mn-ea"/>
              </a:rPr>
              <a:t>農業：塩水選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397CFE8-C123-444F-81EC-3336055DC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235" y="615048"/>
            <a:ext cx="2727197" cy="286582"/>
          </a:xfrm>
        </p:spPr>
        <p:txBody>
          <a:bodyPr>
            <a:noAutofit/>
          </a:bodyPr>
          <a:lstStyle/>
          <a:p>
            <a:pPr algn="l"/>
            <a:r>
              <a:rPr lang="ja-JP" altLang="en-US" sz="1400" b="1" dirty="0">
                <a:solidFill>
                  <a:srgbClr val="002C44"/>
                </a:solidFill>
              </a:rPr>
              <a:t>はたらこう検定 ワークシート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944DCB-3B1B-46C7-A390-410CE4F776C2}"/>
              </a:ext>
            </a:extLst>
          </p:cNvPr>
          <p:cNvSpPr txBox="1"/>
          <p:nvPr/>
        </p:nvSpPr>
        <p:spPr>
          <a:xfrm>
            <a:off x="4062714" y="1167365"/>
            <a:ext cx="1956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002C44"/>
                </a:solidFill>
                <a:latin typeface="+mj-lt"/>
              </a:rPr>
              <a:t>年　　組　　番　氏名</a:t>
            </a:r>
            <a:endParaRPr lang="ja-JP" altLang="en-US" sz="1200" dirty="0">
              <a:solidFill>
                <a:srgbClr val="002C44"/>
              </a:solidFill>
              <a:latin typeface="+mj-lt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3E1112-42B2-485F-9934-67061EC7934C}"/>
              </a:ext>
            </a:extLst>
          </p:cNvPr>
          <p:cNvSpPr txBox="1"/>
          <p:nvPr/>
        </p:nvSpPr>
        <p:spPr>
          <a:xfrm>
            <a:off x="477861" y="1526482"/>
            <a:ext cx="6560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塩水選で利用する塩水の濃度は次の表の通りです。この表が正しいものとして、それぞれの問いに答えてみましょう。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010AA9A-2F4A-4213-89ED-72E2415A4ADA}"/>
              </a:ext>
            </a:extLst>
          </p:cNvPr>
          <p:cNvCxnSpPr>
            <a:cxnSpLocks/>
          </p:cNvCxnSpPr>
          <p:nvPr/>
        </p:nvCxnSpPr>
        <p:spPr>
          <a:xfrm>
            <a:off x="568689" y="1415374"/>
            <a:ext cx="6443892" cy="0"/>
          </a:xfrm>
          <a:prstGeom prst="line">
            <a:avLst/>
          </a:prstGeom>
          <a:ln w="19050">
            <a:solidFill>
              <a:srgbClr val="46D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E873B3E-0461-4898-9E24-99E64DF0CA93}"/>
              </a:ext>
            </a:extLst>
          </p:cNvPr>
          <p:cNvSpPr txBox="1"/>
          <p:nvPr/>
        </p:nvSpPr>
        <p:spPr>
          <a:xfrm>
            <a:off x="477861" y="6534122"/>
            <a:ext cx="6560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重量パーセント濃度が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18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％の塩水を作ります。</a:t>
            </a:r>
            <a:b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塩水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1kg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の中には、塩が何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含まれていますか？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309A1D-42F3-4044-99E9-69DFB29FB578}"/>
              </a:ext>
            </a:extLst>
          </p:cNvPr>
          <p:cNvSpPr txBox="1"/>
          <p:nvPr/>
        </p:nvSpPr>
        <p:spPr>
          <a:xfrm>
            <a:off x="477861" y="8326781"/>
            <a:ext cx="6560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2.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重量パーセント濃度が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18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％の塩水を作ります。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　水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1ℓ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1kg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）に塩を加えて塩水を作る場合、塩は何</a:t>
            </a:r>
            <a:r>
              <a:rPr lang="en-US" altLang="ja-JP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g</a:t>
            </a:r>
            <a:r>
              <a:rPr lang="ja-JP" altLang="en-US" sz="1400" b="1" dirty="0">
                <a:solidFill>
                  <a:srgbClr val="002C44"/>
                </a:solidFill>
                <a:ea typeface="ＭＳ ゴシック" panose="020B0609070205080204" pitchFamily="49" charset="-128"/>
                <a:cs typeface="Times New Roman" panose="02020603050405020304" pitchFamily="18" charset="0"/>
              </a:rPr>
              <a:t>必要ですか？</a:t>
            </a:r>
            <a:endParaRPr lang="en-US" altLang="ja-JP" sz="1400" b="1" dirty="0">
              <a:solidFill>
                <a:srgbClr val="002C44"/>
              </a:solidFill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5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E4C3F08CBB9114ABD895A45BA52A2D5" ma:contentTypeVersion="9" ma:contentTypeDescription="新しいドキュメントを作成します。" ma:contentTypeScope="" ma:versionID="9ff21b5dcfc50149e0beb7831d1ca62a">
  <xsd:schema xmlns:xsd="http://www.w3.org/2001/XMLSchema" xmlns:xs="http://www.w3.org/2001/XMLSchema" xmlns:p="http://schemas.microsoft.com/office/2006/metadata/properties" xmlns:ns2="6b3c7e0d-fd78-42b2-a731-eac2fbf645d1" targetNamespace="http://schemas.microsoft.com/office/2006/metadata/properties" ma:root="true" ma:fieldsID="f0fa3aa44768d2c30d6fc196f203132b" ns2:_="">
    <xsd:import namespace="6b3c7e0d-fd78-42b2-a731-eac2fbf645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c7e0d-fd78-42b2-a731-eac2fbf645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AABF77-00EE-4D28-95FF-89A7B899795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8EBA25B-21F2-40FD-8EE3-740EFB4AB1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97560-2EEC-4E62-8627-AAE1EB69C5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3c7e0d-fd78-42b2-a731-eac2fbf645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103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農業：塩水選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都市計画と問題点</dc:title>
  <dc:creator>上見 知加</dc:creator>
  <cp:lastModifiedBy>山田 竜也</cp:lastModifiedBy>
  <cp:revision>35</cp:revision>
  <dcterms:created xsi:type="dcterms:W3CDTF">2021-10-04T06:22:42Z</dcterms:created>
  <dcterms:modified xsi:type="dcterms:W3CDTF">2024-02-13T02:47:08Z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0x0101006E4C3F08CBB9114ABD895A45BA52A2D5</vt:lpwstr>
  </property>
</Properties>
</file>