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3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DBC9"/>
    <a:srgbClr val="002C44"/>
    <a:srgbClr val="D4F3F5"/>
    <a:srgbClr val="398AC3"/>
    <a:srgbClr val="216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D0CF9F-576F-4071-8D4C-A1458265E64B}" v="14" dt="2021-12-29T07:34:16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8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竜也" userId="4a5427f5-b68d-4a5d-9f55-964438f1a026" providerId="ADAL" clId="{C61F6FBC-C78A-4DA2-9758-FF0E047EC083}"/>
    <pc:docChg chg="undo custSel modSld">
      <pc:chgData name="山田竜也" userId="4a5427f5-b68d-4a5d-9f55-964438f1a026" providerId="ADAL" clId="{C61F6FBC-C78A-4DA2-9758-FF0E047EC083}" dt="2021-10-21T09:39:11.599" v="1417"/>
      <pc:docMkLst>
        <pc:docMk/>
      </pc:docMkLst>
      <pc:sldChg chg="addSp delSp modSp mod">
        <pc:chgData name="山田竜也" userId="4a5427f5-b68d-4a5d-9f55-964438f1a026" providerId="ADAL" clId="{C61F6FBC-C78A-4DA2-9758-FF0E047EC083}" dt="2021-10-21T09:23:01.439" v="707" actId="1036"/>
        <pc:sldMkLst>
          <pc:docMk/>
          <pc:sldMk cId="3242250717" sldId="256"/>
        </pc:sldMkLst>
        <pc:spChg chg="mod">
          <ac:chgData name="山田竜也" userId="4a5427f5-b68d-4a5d-9f55-964438f1a026" providerId="ADAL" clId="{C61F6FBC-C78A-4DA2-9758-FF0E047EC083}" dt="2021-10-21T09:17:07.697" v="110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C61F6FBC-C78A-4DA2-9758-FF0E047EC083}" dt="2021-10-21T09:16:41.281" v="44" actId="6549"/>
          <ac:spMkLst>
            <pc:docMk/>
            <pc:sldMk cId="3242250717" sldId="256"/>
            <ac:spMk id="3" creationId="{A397CFE8-C123-444F-81EC-3336055DC237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5" creationId="{278EEBAC-BC55-4D2F-A7B9-BE0E59893DE6}"/>
          </ac:spMkLst>
        </pc:spChg>
        <pc:spChg chg="mod">
          <ac:chgData name="山田竜也" userId="4a5427f5-b68d-4a5d-9f55-964438f1a026" providerId="ADAL" clId="{C61F6FBC-C78A-4DA2-9758-FF0E047EC083}" dt="2021-10-21T09:17:40.655" v="166" actId="6549"/>
          <ac:spMkLst>
            <pc:docMk/>
            <pc:sldMk cId="3242250717" sldId="256"/>
            <ac:spMk id="9" creationId="{7E3E1112-42B2-485F-9934-67061EC7934C}"/>
          </ac:spMkLst>
        </pc:spChg>
        <pc:spChg chg="add mod">
          <ac:chgData name="山田竜也" userId="4a5427f5-b68d-4a5d-9f55-964438f1a026" providerId="ADAL" clId="{C61F6FBC-C78A-4DA2-9758-FF0E047EC083}" dt="2021-10-21T09:22:54.477" v="678" actId="1035"/>
          <ac:spMkLst>
            <pc:docMk/>
            <pc:sldMk cId="3242250717" sldId="256"/>
            <ac:spMk id="12" creationId="{74309A1D-42F3-4044-99E9-69DFB29FB578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26" creationId="{00F3A8EA-9C06-4660-8B19-45ABCACFDC28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28" creationId="{A56486A4-1FFF-4321-8740-41D631074F6A}"/>
          </ac:spMkLst>
        </pc:spChg>
        <pc:spChg chg="mod">
          <ac:chgData name="山田竜也" userId="4a5427f5-b68d-4a5d-9f55-964438f1a026" providerId="ADAL" clId="{C61F6FBC-C78A-4DA2-9758-FF0E047EC083}" dt="2021-10-21T09:23:01.439" v="707" actId="1036"/>
          <ac:spMkLst>
            <pc:docMk/>
            <pc:sldMk cId="3242250717" sldId="256"/>
            <ac:spMk id="36" creationId="{DE873B3E-0461-4898-9E24-99E64DF0CA93}"/>
          </ac:spMkLst>
        </pc:spChg>
        <pc:graphicFrameChg chg="add mod modGraphic">
          <ac:chgData name="山田竜也" userId="4a5427f5-b68d-4a5d-9f55-964438f1a026" providerId="ADAL" clId="{C61F6FBC-C78A-4DA2-9758-FF0E047EC083}" dt="2021-10-21T09:22:54.477" v="678" actId="1035"/>
          <ac:graphicFrameMkLst>
            <pc:docMk/>
            <pc:sldMk cId="3242250717" sldId="256"/>
            <ac:graphicFrameMk id="13" creationId="{09F58515-CA2B-4712-8881-2853166EB984}"/>
          </ac:graphicFrameMkLst>
        </pc:graphicFrameChg>
        <pc:graphicFrameChg chg="mod modGraphic">
          <ac:chgData name="山田竜也" userId="4a5427f5-b68d-4a5d-9f55-964438f1a026" providerId="ADAL" clId="{C61F6FBC-C78A-4DA2-9758-FF0E047EC083}" dt="2021-10-21T09:23:01.439" v="707" actId="1036"/>
          <ac:graphicFrameMkLst>
            <pc:docMk/>
            <pc:sldMk cId="3242250717" sldId="256"/>
            <ac:graphicFrameMk id="21" creationId="{EADE8715-5C95-4F2C-ABA4-02C1630C971D}"/>
          </ac:graphicFrameMkLst>
        </pc:graphicFrameChg>
      </pc:sldChg>
      <pc:sldChg chg="addSp modSp mod">
        <pc:chgData name="山田竜也" userId="4a5427f5-b68d-4a5d-9f55-964438f1a026" providerId="ADAL" clId="{C61F6FBC-C78A-4DA2-9758-FF0E047EC083}" dt="2021-10-21T09:39:11.599" v="1417"/>
        <pc:sldMkLst>
          <pc:docMk/>
          <pc:sldMk cId="3694627518" sldId="263"/>
        </pc:sldMkLst>
        <pc:spChg chg="add mod">
          <ac:chgData name="山田竜也" userId="4a5427f5-b68d-4a5d-9f55-964438f1a026" providerId="ADAL" clId="{C61F6FBC-C78A-4DA2-9758-FF0E047EC083}" dt="2021-10-21T09:24:29.088" v="881"/>
          <ac:spMkLst>
            <pc:docMk/>
            <pc:sldMk cId="3694627518" sldId="263"/>
            <ac:spMk id="5" creationId="{77D9E7AA-08F3-4309-A188-CB5310D5ECA5}"/>
          </ac:spMkLst>
        </pc:spChg>
        <pc:spChg chg="add mod">
          <ac:chgData name="山田竜也" userId="4a5427f5-b68d-4a5d-9f55-964438f1a026" providerId="ADAL" clId="{C61F6FBC-C78A-4DA2-9758-FF0E047EC083}" dt="2021-10-21T09:31:34.535" v="1307"/>
          <ac:spMkLst>
            <pc:docMk/>
            <pc:sldMk cId="3694627518" sldId="263"/>
            <ac:spMk id="6" creationId="{9451B89F-53C8-4C55-AE8B-1331EB85EFFB}"/>
          </ac:spMkLst>
        </pc:spChg>
        <pc:spChg chg="add mod">
          <ac:chgData name="山田竜也" userId="4a5427f5-b68d-4a5d-9f55-964438f1a026" providerId="ADAL" clId="{C61F6FBC-C78A-4DA2-9758-FF0E047EC083}" dt="2021-10-21T09:31:23.201" v="1279" actId="6549"/>
          <ac:spMkLst>
            <pc:docMk/>
            <pc:sldMk cId="3694627518" sldId="263"/>
            <ac:spMk id="7" creationId="{2CF9F7BE-1969-4505-BEC3-313B1814FA20}"/>
          </ac:spMkLst>
        </pc:spChg>
        <pc:spChg chg="mod">
          <ac:chgData name="山田竜也" userId="4a5427f5-b68d-4a5d-9f55-964438f1a026" providerId="ADAL" clId="{C61F6FBC-C78A-4DA2-9758-FF0E047EC083}" dt="2021-10-21T09:31:11.074" v="1246" actId="6549"/>
          <ac:spMkLst>
            <pc:docMk/>
            <pc:sldMk cId="3694627518" sldId="263"/>
            <ac:spMk id="9" creationId="{0B4ABAF9-774C-410F-A56A-A3E96189CC10}"/>
          </ac:spMkLst>
        </pc:spChg>
        <pc:spChg chg="mod">
          <ac:chgData name="山田竜也" userId="4a5427f5-b68d-4a5d-9f55-964438f1a026" providerId="ADAL" clId="{C61F6FBC-C78A-4DA2-9758-FF0E047EC083}" dt="2021-10-21T09:23:59.618" v="821" actId="6549"/>
          <ac:spMkLst>
            <pc:docMk/>
            <pc:sldMk cId="3694627518" sldId="263"/>
            <ac:spMk id="11" creationId="{19116B8E-527C-4A34-8B25-0F926D134A86}"/>
          </ac:spMkLst>
        </pc:spChg>
        <pc:spChg chg="mod">
          <ac:chgData name="山田竜也" userId="4a5427f5-b68d-4a5d-9f55-964438f1a026" providerId="ADAL" clId="{C61F6FBC-C78A-4DA2-9758-FF0E047EC083}" dt="2021-10-21T09:39:11.599" v="1417"/>
          <ac:spMkLst>
            <pc:docMk/>
            <pc:sldMk cId="3694627518" sldId="263"/>
            <ac:spMk id="19" creationId="{6C888ED1-DB63-421C-A1F3-E9ED2E8C7477}"/>
          </ac:spMkLst>
        </pc:spChg>
        <pc:graphicFrameChg chg="add mod modGraphic">
          <ac:chgData name="山田竜也" userId="4a5427f5-b68d-4a5d-9f55-964438f1a026" providerId="ADAL" clId="{C61F6FBC-C78A-4DA2-9758-FF0E047EC083}" dt="2021-10-21T09:29:31.707" v="1007"/>
          <ac:graphicFrameMkLst>
            <pc:docMk/>
            <pc:sldMk cId="3694627518" sldId="263"/>
            <ac:graphicFrameMk id="8" creationId="{F3439EC3-F392-42C0-ABA7-7B83C2357DA7}"/>
          </ac:graphicFrameMkLst>
        </pc:graphicFrameChg>
      </pc:sldChg>
    </pc:docChg>
  </pc:docChgLst>
  <pc:docChgLst>
    <pc:chgData name="山田竜也" userId="4a5427f5-b68d-4a5d-9f55-964438f1a026" providerId="ADAL" clId="{5298EE28-0E02-4E5B-ACF3-420E2320EE7C}"/>
    <pc:docChg chg="modSld">
      <pc:chgData name="山田竜也" userId="4a5427f5-b68d-4a5d-9f55-964438f1a026" providerId="ADAL" clId="{5298EE28-0E02-4E5B-ACF3-420E2320EE7C}" dt="2021-10-16T04:05:27.412" v="28"/>
      <pc:docMkLst>
        <pc:docMk/>
      </pc:docMkLst>
      <pc:sldChg chg="modSp mod">
        <pc:chgData name="山田竜也" userId="4a5427f5-b68d-4a5d-9f55-964438f1a026" providerId="ADAL" clId="{5298EE28-0E02-4E5B-ACF3-420E2320EE7C}" dt="2021-10-16T04:05:27.412" v="28"/>
        <pc:sldMkLst>
          <pc:docMk/>
          <pc:sldMk cId="3242250717" sldId="256"/>
        </pc:sldMkLst>
        <pc:spChg chg="mod">
          <ac:chgData name="山田竜也" userId="4a5427f5-b68d-4a5d-9f55-964438f1a026" providerId="ADAL" clId="{5298EE28-0E02-4E5B-ACF3-420E2320EE7C}" dt="2021-10-16T04:05:27.412" v="28"/>
          <ac:spMkLst>
            <pc:docMk/>
            <pc:sldMk cId="3242250717" sldId="256"/>
            <ac:spMk id="36" creationId="{DE873B3E-0461-4898-9E24-99E64DF0CA93}"/>
          </ac:spMkLst>
        </pc:spChg>
      </pc:sldChg>
    </pc:docChg>
  </pc:docChgLst>
  <pc:docChgLst>
    <pc:chgData name="山田竜也" userId="4a5427f5-b68d-4a5d-9f55-964438f1a026" providerId="ADAL" clId="{1CD0CF9F-576F-4071-8D4C-A1458265E64B}"/>
    <pc:docChg chg="custSel modSld">
      <pc:chgData name="山田竜也" userId="4a5427f5-b68d-4a5d-9f55-964438f1a026" providerId="ADAL" clId="{1CD0CF9F-576F-4071-8D4C-A1458265E64B}" dt="2021-12-29T07:34:16.147" v="39"/>
      <pc:docMkLst>
        <pc:docMk/>
      </pc:docMkLst>
      <pc:sldChg chg="modSp mod setBg">
        <pc:chgData name="山田竜也" userId="4a5427f5-b68d-4a5d-9f55-964438f1a026" providerId="ADAL" clId="{1CD0CF9F-576F-4071-8D4C-A1458265E64B}" dt="2021-12-29T07:34:09.422" v="38" actId="572"/>
        <pc:sldMkLst>
          <pc:docMk/>
          <pc:sldMk cId="3242250717" sldId="256"/>
        </pc:sldMkLst>
        <pc:spChg chg="mod">
          <ac:chgData name="山田竜也" userId="4a5427f5-b68d-4a5d-9f55-964438f1a026" providerId="ADAL" clId="{1CD0CF9F-576F-4071-8D4C-A1458265E64B}" dt="2021-12-29T06:45:29.352" v="12" actId="207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1CD0CF9F-576F-4071-8D4C-A1458265E64B}" dt="2021-12-29T06:49:21.218" v="29" actId="207"/>
          <ac:spMkLst>
            <pc:docMk/>
            <pc:sldMk cId="3242250717" sldId="256"/>
            <ac:spMk id="3" creationId="{A397CFE8-C123-444F-81EC-3336055DC237}"/>
          </ac:spMkLst>
        </pc:spChg>
        <pc:spChg chg="mod">
          <ac:chgData name="山田竜也" userId="4a5427f5-b68d-4a5d-9f55-964438f1a026" providerId="ADAL" clId="{1CD0CF9F-576F-4071-8D4C-A1458265E64B}" dt="2021-12-29T06:45:29.352" v="12" actId="207"/>
          <ac:spMkLst>
            <pc:docMk/>
            <pc:sldMk cId="3242250717" sldId="256"/>
            <ac:spMk id="4" creationId="{E1944DCB-3B1B-46C7-A390-410CE4F776C2}"/>
          </ac:spMkLst>
        </pc:spChg>
        <pc:spChg chg="mod">
          <ac:chgData name="山田竜也" userId="4a5427f5-b68d-4a5d-9f55-964438f1a026" providerId="ADAL" clId="{1CD0CF9F-576F-4071-8D4C-A1458265E64B}" dt="2021-12-29T06:45:29.352" v="12" actId="207"/>
          <ac:spMkLst>
            <pc:docMk/>
            <pc:sldMk cId="3242250717" sldId="256"/>
            <ac:spMk id="9" creationId="{7E3E1112-42B2-485F-9934-67061EC7934C}"/>
          </ac:spMkLst>
        </pc:spChg>
        <pc:spChg chg="mod">
          <ac:chgData name="山田竜也" userId="4a5427f5-b68d-4a5d-9f55-964438f1a026" providerId="ADAL" clId="{1CD0CF9F-576F-4071-8D4C-A1458265E64B}" dt="2021-12-29T06:45:29.352" v="12" actId="207"/>
          <ac:spMkLst>
            <pc:docMk/>
            <pc:sldMk cId="3242250717" sldId="256"/>
            <ac:spMk id="12" creationId="{74309A1D-42F3-4044-99E9-69DFB29FB578}"/>
          </ac:spMkLst>
        </pc:spChg>
        <pc:spChg chg="mod">
          <ac:chgData name="山田竜也" userId="4a5427f5-b68d-4a5d-9f55-964438f1a026" providerId="ADAL" clId="{1CD0CF9F-576F-4071-8D4C-A1458265E64B}" dt="2021-12-29T06:45:29.352" v="12" actId="207"/>
          <ac:spMkLst>
            <pc:docMk/>
            <pc:sldMk cId="3242250717" sldId="256"/>
            <ac:spMk id="36" creationId="{DE873B3E-0461-4898-9E24-99E64DF0CA93}"/>
          </ac:spMkLst>
        </pc:spChg>
        <pc:graphicFrameChg chg="mod modGraphic">
          <ac:chgData name="山田竜也" userId="4a5427f5-b68d-4a5d-9f55-964438f1a026" providerId="ADAL" clId="{1CD0CF9F-576F-4071-8D4C-A1458265E64B}" dt="2021-12-29T07:34:09.422" v="38" actId="572"/>
          <ac:graphicFrameMkLst>
            <pc:docMk/>
            <pc:sldMk cId="3242250717" sldId="256"/>
            <ac:graphicFrameMk id="13" creationId="{09F58515-CA2B-4712-8881-2853166EB984}"/>
          </ac:graphicFrameMkLst>
        </pc:graphicFrameChg>
        <pc:graphicFrameChg chg="mod modGraphic">
          <ac:chgData name="山田竜也" userId="4a5427f5-b68d-4a5d-9f55-964438f1a026" providerId="ADAL" clId="{1CD0CF9F-576F-4071-8D4C-A1458265E64B}" dt="2021-12-29T07:34:00.423" v="35" actId="572"/>
          <ac:graphicFrameMkLst>
            <pc:docMk/>
            <pc:sldMk cId="3242250717" sldId="256"/>
            <ac:graphicFrameMk id="21" creationId="{EADE8715-5C95-4F2C-ABA4-02C1630C971D}"/>
          </ac:graphicFrameMkLst>
        </pc:graphicFrameChg>
        <pc:cxnChg chg="mod">
          <ac:chgData name="山田竜也" userId="4a5427f5-b68d-4a5d-9f55-964438f1a026" providerId="ADAL" clId="{1CD0CF9F-576F-4071-8D4C-A1458265E64B}" dt="2021-12-29T06:54:11.430" v="30" actId="692"/>
          <ac:cxnSpMkLst>
            <pc:docMk/>
            <pc:sldMk cId="3242250717" sldId="256"/>
            <ac:cxnSpMk id="11" creationId="{B010AA9A-2F4A-4213-89ED-72E2415A4ADA}"/>
          </ac:cxnSpMkLst>
        </pc:cxnChg>
      </pc:sldChg>
      <pc:sldChg chg="addSp delSp modSp mod setBg">
        <pc:chgData name="山田竜也" userId="4a5427f5-b68d-4a5d-9f55-964438f1a026" providerId="ADAL" clId="{1CD0CF9F-576F-4071-8D4C-A1458265E64B}" dt="2021-12-29T07:34:16.147" v="39"/>
        <pc:sldMkLst>
          <pc:docMk/>
          <pc:sldMk cId="3694627518" sldId="263"/>
        </pc:sldMkLst>
        <pc:spChg chg="mod">
          <ac:chgData name="山田竜也" userId="4a5427f5-b68d-4a5d-9f55-964438f1a026" providerId="ADAL" clId="{1CD0CF9F-576F-4071-8D4C-A1458265E64B}" dt="2021-12-29T06:45:43.300" v="13" actId="207"/>
          <ac:spMkLst>
            <pc:docMk/>
            <pc:sldMk cId="3694627518" sldId="263"/>
            <ac:spMk id="5" creationId="{77D9E7AA-08F3-4309-A188-CB5310D5ECA5}"/>
          </ac:spMkLst>
        </pc:spChg>
        <pc:spChg chg="mod">
          <ac:chgData name="山田竜也" userId="4a5427f5-b68d-4a5d-9f55-964438f1a026" providerId="ADAL" clId="{1CD0CF9F-576F-4071-8D4C-A1458265E64B}" dt="2021-12-29T06:45:43.300" v="13" actId="207"/>
          <ac:spMkLst>
            <pc:docMk/>
            <pc:sldMk cId="3694627518" sldId="263"/>
            <ac:spMk id="6" creationId="{9451B89F-53C8-4C55-AE8B-1331EB85EFFB}"/>
          </ac:spMkLst>
        </pc:spChg>
        <pc:spChg chg="mod">
          <ac:chgData name="山田竜也" userId="4a5427f5-b68d-4a5d-9f55-964438f1a026" providerId="ADAL" clId="{1CD0CF9F-576F-4071-8D4C-A1458265E64B}" dt="2021-12-29T06:45:43.300" v="13" actId="207"/>
          <ac:spMkLst>
            <pc:docMk/>
            <pc:sldMk cId="3694627518" sldId="263"/>
            <ac:spMk id="7" creationId="{2CF9F7BE-1969-4505-BEC3-313B1814FA20}"/>
          </ac:spMkLst>
        </pc:spChg>
        <pc:spChg chg="mod">
          <ac:chgData name="山田竜也" userId="4a5427f5-b68d-4a5d-9f55-964438f1a026" providerId="ADAL" clId="{1CD0CF9F-576F-4071-8D4C-A1458265E64B}" dt="2021-12-29T06:45:43.300" v="13" actId="207"/>
          <ac:spMkLst>
            <pc:docMk/>
            <pc:sldMk cId="3694627518" sldId="263"/>
            <ac:spMk id="9" creationId="{0B4ABAF9-774C-410F-A56A-A3E96189CC10}"/>
          </ac:spMkLst>
        </pc:spChg>
        <pc:spChg chg="mod">
          <ac:chgData name="山田竜也" userId="4a5427f5-b68d-4a5d-9f55-964438f1a026" providerId="ADAL" clId="{1CD0CF9F-576F-4071-8D4C-A1458265E64B}" dt="2021-12-29T06:44:45.728" v="11" actId="207"/>
          <ac:spMkLst>
            <pc:docMk/>
            <pc:sldMk cId="3694627518" sldId="263"/>
            <ac:spMk id="11" creationId="{19116B8E-527C-4A34-8B25-0F926D134A86}"/>
          </ac:spMkLst>
        </pc:spChg>
        <pc:spChg chg="mod">
          <ac:chgData name="山田竜也" userId="4a5427f5-b68d-4a5d-9f55-964438f1a026" providerId="ADAL" clId="{1CD0CF9F-576F-4071-8D4C-A1458265E64B}" dt="2021-12-29T06:44:45.728" v="11" actId="207"/>
          <ac:spMkLst>
            <pc:docMk/>
            <pc:sldMk cId="3694627518" sldId="263"/>
            <ac:spMk id="19" creationId="{6C888ED1-DB63-421C-A1F3-E9ED2E8C7477}"/>
          </ac:spMkLst>
        </pc:spChg>
        <pc:graphicFrameChg chg="mod modGraphic">
          <ac:chgData name="山田竜也" userId="4a5427f5-b68d-4a5d-9f55-964438f1a026" providerId="ADAL" clId="{1CD0CF9F-576F-4071-8D4C-A1458265E64B}" dt="2021-12-29T07:34:16.147" v="39"/>
          <ac:graphicFrameMkLst>
            <pc:docMk/>
            <pc:sldMk cId="3694627518" sldId="263"/>
            <ac:graphicFrameMk id="8" creationId="{F3439EC3-F392-42C0-ABA7-7B83C2357DA7}"/>
          </ac:graphicFrameMkLst>
        </pc:graphicFrameChg>
        <pc:picChg chg="add del mod">
          <ac:chgData name="山田竜也" userId="4a5427f5-b68d-4a5d-9f55-964438f1a026" providerId="ADAL" clId="{1CD0CF9F-576F-4071-8D4C-A1458265E64B}" dt="2021-12-29T06:43:28.318" v="8" actId="478"/>
          <ac:picMkLst>
            <pc:docMk/>
            <pc:sldMk cId="3694627518" sldId="263"/>
            <ac:picMk id="2" creationId="{577781EE-2174-4622-A7F8-9A6AD64D6D2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5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6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61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6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39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8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2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14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3F98D3-3E9A-49D5-BA03-E1FC19AF9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830" y="853864"/>
            <a:ext cx="3035360" cy="389248"/>
          </a:xfrm>
        </p:spPr>
        <p:txBody>
          <a:bodyPr>
            <a:noAutofit/>
          </a:bodyPr>
          <a:lstStyle/>
          <a:p>
            <a:pPr algn="l"/>
            <a:r>
              <a:rPr lang="ja-JP" altLang="en-US" sz="2200" b="1" dirty="0">
                <a:solidFill>
                  <a:srgbClr val="002C44"/>
                </a:solidFill>
                <a:latin typeface="+mn-ea"/>
                <a:ea typeface="+mn-ea"/>
              </a:rPr>
              <a:t>基本：仕事と職業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97CFE8-C123-444F-81EC-3336055DC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235" y="615048"/>
            <a:ext cx="2727197" cy="286582"/>
          </a:xfrm>
        </p:spPr>
        <p:txBody>
          <a:bodyPr>
            <a:noAutofit/>
          </a:bodyPr>
          <a:lstStyle/>
          <a:p>
            <a:pPr algn="l"/>
            <a:r>
              <a:rPr lang="ja-JP" altLang="en-US" sz="1400" b="1" dirty="0">
                <a:solidFill>
                  <a:srgbClr val="002C44"/>
                </a:solidFill>
              </a:rPr>
              <a:t>はたらこう検定 ワークシート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944DCB-3B1B-46C7-A390-410CE4F776C2}"/>
              </a:ext>
            </a:extLst>
          </p:cNvPr>
          <p:cNvSpPr txBox="1"/>
          <p:nvPr/>
        </p:nvSpPr>
        <p:spPr>
          <a:xfrm>
            <a:off x="4062714" y="1167365"/>
            <a:ext cx="1956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002C44"/>
                </a:solidFill>
                <a:latin typeface="+mj-lt"/>
              </a:rPr>
              <a:t>年　　組　　番　氏名</a:t>
            </a:r>
            <a:endParaRPr lang="ja-JP" altLang="en-US" sz="1200" dirty="0">
              <a:solidFill>
                <a:srgbClr val="002C44"/>
              </a:solidFill>
              <a:latin typeface="+mj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3E1112-42B2-485F-9934-67061EC7934C}"/>
              </a:ext>
            </a:extLst>
          </p:cNvPr>
          <p:cNvSpPr txBox="1"/>
          <p:nvPr/>
        </p:nvSpPr>
        <p:spPr>
          <a:xfrm>
            <a:off x="477861" y="1526482"/>
            <a:ext cx="6560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1.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仕事について持っているイメージを書いてみましょう。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010AA9A-2F4A-4213-89ED-72E2415A4ADA}"/>
              </a:ext>
            </a:extLst>
          </p:cNvPr>
          <p:cNvCxnSpPr>
            <a:cxnSpLocks/>
          </p:cNvCxnSpPr>
          <p:nvPr/>
        </p:nvCxnSpPr>
        <p:spPr>
          <a:xfrm>
            <a:off x="568689" y="1415374"/>
            <a:ext cx="6443892" cy="0"/>
          </a:xfrm>
          <a:prstGeom prst="line">
            <a:avLst/>
          </a:prstGeom>
          <a:ln w="19050">
            <a:solidFill>
              <a:srgbClr val="46D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E873B3E-0461-4898-9E24-99E64DF0CA93}"/>
              </a:ext>
            </a:extLst>
          </p:cNvPr>
          <p:cNvSpPr txBox="1"/>
          <p:nvPr/>
        </p:nvSpPr>
        <p:spPr>
          <a:xfrm>
            <a:off x="477861" y="3973802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2. 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昔はあったが、今はなくなってしまった職業を挙げてみましょう。また何故</a:t>
            </a:r>
            <a:b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　無くなったのかについても考えてみましょう。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1" name="表 7">
            <a:extLst>
              <a:ext uri="{FF2B5EF4-FFF2-40B4-BE49-F238E27FC236}">
                <a16:creationId xmlns:a16="http://schemas.microsoft.com/office/drawing/2014/main" id="{EADE8715-5C95-4F2C-ABA4-02C1630C9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70714"/>
              </p:ext>
            </p:extLst>
          </p:nvPr>
        </p:nvGraphicFramePr>
        <p:xfrm>
          <a:off x="566279" y="4608515"/>
          <a:ext cx="6304304" cy="2871360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2126587">
                  <a:extLst>
                    <a:ext uri="{9D8B030D-6E8A-4147-A177-3AD203B41FA5}">
                      <a16:colId xmlns:a16="http://schemas.microsoft.com/office/drawing/2014/main" val="848478187"/>
                    </a:ext>
                  </a:extLst>
                </a:gridCol>
                <a:gridCol w="4177717">
                  <a:extLst>
                    <a:ext uri="{9D8B030D-6E8A-4147-A177-3AD203B41FA5}">
                      <a16:colId xmlns:a16="http://schemas.microsoft.com/office/drawing/2014/main" val="2734315967"/>
                    </a:ext>
                  </a:extLst>
                </a:gridCol>
              </a:tblGrid>
              <a:tr h="3199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2C44"/>
                          </a:solidFill>
                        </a:rPr>
                        <a:t>なくなった職業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3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2C44"/>
                          </a:solidFill>
                        </a:rPr>
                        <a:t>その理由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262090"/>
                  </a:ext>
                </a:extLst>
              </a:tr>
              <a:tr h="80455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7612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82851"/>
                  </a:ext>
                </a:extLst>
              </a:tr>
              <a:tr h="832411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373842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309A1D-42F3-4044-99E9-69DFB29FB578}"/>
              </a:ext>
            </a:extLst>
          </p:cNvPr>
          <p:cNvSpPr txBox="1"/>
          <p:nvPr/>
        </p:nvSpPr>
        <p:spPr>
          <a:xfrm>
            <a:off x="477861" y="7750246"/>
            <a:ext cx="6560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2-2. 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他の人の考えた職業で気になったものを書きましょう。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09F58515-CA2B-4712-8881-2853166EB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338161"/>
              </p:ext>
            </p:extLst>
          </p:nvPr>
        </p:nvGraphicFramePr>
        <p:xfrm>
          <a:off x="566279" y="8137745"/>
          <a:ext cx="6304304" cy="2038949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2126587">
                  <a:extLst>
                    <a:ext uri="{9D8B030D-6E8A-4147-A177-3AD203B41FA5}">
                      <a16:colId xmlns:a16="http://schemas.microsoft.com/office/drawing/2014/main" val="848478187"/>
                    </a:ext>
                  </a:extLst>
                </a:gridCol>
                <a:gridCol w="4177717">
                  <a:extLst>
                    <a:ext uri="{9D8B030D-6E8A-4147-A177-3AD203B41FA5}">
                      <a16:colId xmlns:a16="http://schemas.microsoft.com/office/drawing/2014/main" val="2734315967"/>
                    </a:ext>
                  </a:extLst>
                </a:gridCol>
              </a:tblGrid>
              <a:tr h="3199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2C44"/>
                          </a:solidFill>
                        </a:rPr>
                        <a:t>なくなった職業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3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2C44"/>
                          </a:solidFill>
                        </a:rPr>
                        <a:t>その理由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262090"/>
                  </a:ext>
                </a:extLst>
              </a:tr>
              <a:tr h="80455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7612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82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25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C888ED1-DB63-421C-A1F3-E9ED2E8C7477}"/>
              </a:ext>
            </a:extLst>
          </p:cNvPr>
          <p:cNvSpPr txBox="1"/>
          <p:nvPr/>
        </p:nvSpPr>
        <p:spPr>
          <a:xfrm>
            <a:off x="568688" y="7449666"/>
            <a:ext cx="646917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◎振り返り</a:t>
            </a:r>
          </a:p>
          <a:p>
            <a:r>
              <a:rPr lang="ja-JP" altLang="en-US" sz="105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今日の授業の中で、あなたが新たに気づいたこと、知ったことは何ですか。具体的に書きましょう。</a:t>
            </a:r>
            <a:br>
              <a:rPr lang="en-US" altLang="ja-JP" sz="105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105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またもっと深く知るためには、どんな教科や科目が必要だと思いますか。</a:t>
            </a:r>
            <a:endParaRPr lang="en-US" altLang="ja-JP" sz="105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116B8E-527C-4A34-8B25-0F926D134A86}"/>
              </a:ext>
            </a:extLst>
          </p:cNvPr>
          <p:cNvSpPr txBox="1"/>
          <p:nvPr/>
        </p:nvSpPr>
        <p:spPr>
          <a:xfrm>
            <a:off x="477861" y="522559"/>
            <a:ext cx="6560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3. 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豊岡市のエリアでどの様な職業があるのかを挙げてみましょう。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4ABAF9-774C-410F-A56A-A3E96189CC10}"/>
              </a:ext>
            </a:extLst>
          </p:cNvPr>
          <p:cNvSpPr txBox="1"/>
          <p:nvPr/>
        </p:nvSpPr>
        <p:spPr>
          <a:xfrm>
            <a:off x="477861" y="5345906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4. 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他のエリアの職業と比較して、自分たちの選んだエリアにもある職業、自分たちのエリア独特の職業について書き出してみましょう。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7D9E7AA-08F3-4309-A188-CB5310D5ECA5}"/>
              </a:ext>
            </a:extLst>
          </p:cNvPr>
          <p:cNvSpPr/>
          <p:nvPr/>
        </p:nvSpPr>
        <p:spPr>
          <a:xfrm>
            <a:off x="568689" y="935292"/>
            <a:ext cx="1280144" cy="229116"/>
          </a:xfrm>
          <a:prstGeom prst="roundRect">
            <a:avLst/>
          </a:prstGeom>
          <a:solidFill>
            <a:srgbClr val="D4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rgbClr val="002C44"/>
                </a:solidFill>
              </a:rPr>
              <a:t>対象エリア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451B89F-53C8-4C55-AE8B-1331EB85EFFB}"/>
              </a:ext>
            </a:extLst>
          </p:cNvPr>
          <p:cNvSpPr/>
          <p:nvPr/>
        </p:nvSpPr>
        <p:spPr>
          <a:xfrm>
            <a:off x="4006833" y="5942741"/>
            <a:ext cx="1280144" cy="229116"/>
          </a:xfrm>
          <a:prstGeom prst="roundRect">
            <a:avLst/>
          </a:prstGeom>
          <a:solidFill>
            <a:srgbClr val="D4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rgbClr val="002C44"/>
                </a:solidFill>
              </a:rPr>
              <a:t>独特の職業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CF9F7BE-1969-4505-BEC3-313B1814FA20}"/>
              </a:ext>
            </a:extLst>
          </p:cNvPr>
          <p:cNvSpPr/>
          <p:nvPr/>
        </p:nvSpPr>
        <p:spPr>
          <a:xfrm>
            <a:off x="568689" y="5942741"/>
            <a:ext cx="1280144" cy="229116"/>
          </a:xfrm>
          <a:prstGeom prst="roundRect">
            <a:avLst/>
          </a:prstGeom>
          <a:solidFill>
            <a:srgbClr val="D4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rgbClr val="002C44"/>
                </a:solidFill>
              </a:rPr>
              <a:t>共通の職業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3439EC3-F392-42C0-ABA7-7B83C2357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58199"/>
              </p:ext>
            </p:extLst>
          </p:nvPr>
        </p:nvGraphicFramePr>
        <p:xfrm>
          <a:off x="566279" y="1529752"/>
          <a:ext cx="6304304" cy="2871360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2126587">
                  <a:extLst>
                    <a:ext uri="{9D8B030D-6E8A-4147-A177-3AD203B41FA5}">
                      <a16:colId xmlns:a16="http://schemas.microsoft.com/office/drawing/2014/main" val="848478187"/>
                    </a:ext>
                  </a:extLst>
                </a:gridCol>
                <a:gridCol w="4177717">
                  <a:extLst>
                    <a:ext uri="{9D8B030D-6E8A-4147-A177-3AD203B41FA5}">
                      <a16:colId xmlns:a16="http://schemas.microsoft.com/office/drawing/2014/main" val="2734315967"/>
                    </a:ext>
                  </a:extLst>
                </a:gridCol>
              </a:tblGrid>
              <a:tr h="3199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職業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3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想像する仕事の内容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262090"/>
                  </a:ext>
                </a:extLst>
              </a:tr>
              <a:tr h="80455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7612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82851"/>
                  </a:ext>
                </a:extLst>
              </a:tr>
              <a:tr h="832411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DB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37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627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570E9102593C442A5DDD2424DB4884A" ma:contentTypeVersion="12" ma:contentTypeDescription="新しいドキュメントを作成します。" ma:contentTypeScope="" ma:versionID="5e0d5279710998d52fcf280370c45f32">
  <xsd:schema xmlns:xsd="http://www.w3.org/2001/XMLSchema" xmlns:xs="http://www.w3.org/2001/XMLSchema" xmlns:p="http://schemas.microsoft.com/office/2006/metadata/properties" xmlns:ns2="17d6cebe-839f-41f0-b612-83616db3286f" xmlns:ns3="dc9e0b30-c289-4b17-9072-190ba6da3f03" targetNamespace="http://schemas.microsoft.com/office/2006/metadata/properties" ma:root="true" ma:fieldsID="3f43d95fe5b8d35759de0c7f21696a59" ns2:_="" ns3:_="">
    <xsd:import namespace="17d6cebe-839f-41f0-b612-83616db3286f"/>
    <xsd:import namespace="dc9e0b30-c289-4b17-9072-190ba6da3f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6cebe-839f-41f0-b612-83616db328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a1e701f5-b076-4a7d-99c6-c37e2f6616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e0b30-c289-4b17-9072-190ba6da3f0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11e0568-2385-427a-a067-21f755e00434}" ma:internalName="TaxCatchAll" ma:showField="CatchAllData" ma:web="dc9e0b30-c289-4b17-9072-190ba6da3f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9e0b30-c289-4b17-9072-190ba6da3f03" xsi:nil="true"/>
    <lcf76f155ced4ddcb4097134ff3c332f xmlns="17d6cebe-839f-41f0-b612-83616db328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8EBA25B-21F2-40FD-8EE3-740EFB4AB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059632-7175-4042-ABF0-71B0883A70DC}"/>
</file>

<file path=customXml/itemProps3.xml><?xml version="1.0" encoding="utf-8"?>
<ds:datastoreItem xmlns:ds="http://schemas.openxmlformats.org/officeDocument/2006/customXml" ds:itemID="{28AABF77-00EE-4D28-95FF-89A7B899795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203</Words>
  <Application>Microsoft Office PowerPoint</Application>
  <PresentationFormat>ユーザー設定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基本：仕事と職業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都市計画と問題点</dc:title>
  <dc:creator>上見 知加</dc:creator>
  <cp:lastModifiedBy>山田竜也</cp:lastModifiedBy>
  <cp:revision>30</cp:revision>
  <dcterms:created xsi:type="dcterms:W3CDTF">2021-10-04T06:22:42Z</dcterms:created>
  <dcterms:modified xsi:type="dcterms:W3CDTF">2021-12-29T07:34:17Z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0x0101006E4C3F08CBB9114ABD895A45BA52A2D5</vt:lpwstr>
  </property>
</Properties>
</file>